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A0859-27BC-4802-BAA9-F0650FF0F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7D4559-EB05-4779-BB1D-9D12FD6D2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CD404-0D13-4B36-88D6-033945FD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4B3BB0-DDB6-440A-952B-C007E05A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87A38B-F2D7-4943-91BC-E9FF23D5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50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39CC4-661F-4198-B027-15E71AA7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D9ACDB-B970-48AE-A3F4-0295CE243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ED10D-BA9C-40A7-8191-2225E29A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6E4BE9-B25F-454C-BC89-C7595DA8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F1FF9-98FC-45E7-B5E8-3E9BD5EB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39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48E986-A895-4E44-A209-EADA15F3D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B31124-1BE5-4218-A724-FF2FF9771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847846-E227-4827-842A-B07515FA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79D111-C6ED-4A52-9A90-D74BE454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CFD0E-EC42-40B8-8E1A-0ADEDEE7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19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F0684-821B-4E23-920B-D8E6EDBA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73AD0F-DCEA-415B-A01F-EAC1277B9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212EC-AF6D-4223-BBF1-195D9900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B21B43-4DB1-4763-889A-2261E6BB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69D56D-FFF9-42B3-9780-BD2863DF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118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56170-CB3A-4ECD-8E60-59892FC7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6F1C35-EE6A-4367-BCCA-B9F06630B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A8521-DC5C-42D6-B421-320DB73B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9DCED4-AF9C-4655-AB0A-47F5D07F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95ABB1-505B-4E8F-A94C-8E026F11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24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5E120-B05B-4029-B16B-8F4350B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FE12A6-037E-4C9A-92F3-337AE54C0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C0975-CAC4-49AD-9AE7-AC46D7732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5F6EEC-73B0-4C46-BC65-12DA9C90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6FF275-8CCB-479E-97D4-666EC721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0AFAC3-BC8E-4EB7-9414-05F2B32D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990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0369D-BD3C-41AD-B8F4-2ACDD1F6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64467-5DAC-4513-9AD7-41B8E4945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97CA39-926F-4BF9-B4BA-A38B24B1C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4E90FD-DDF8-4FB0-BD0C-519503341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6A3A9C-16BE-4B6B-AB2B-1EA014A29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03B93D-E379-4090-B3D4-BFEB66AA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887EE0-1980-462C-9504-933F6638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4D4DC8-13D3-420A-A0F9-354E0513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3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267-F936-4D59-919B-CB0D2CCF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77780F-1366-4B28-A731-6622A6F7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7C746B-9314-40EB-AFBF-2CC8EEA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A6865F-AB83-4F3F-AB90-DC0D3A75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35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94E41C-80AE-497E-9D5F-7F0FEC19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A44BB9-9F3B-4841-B193-80DDF98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541D57-795C-4D6D-B284-41730106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6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61DCF-3666-42B0-A92C-A4AED4EE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C3120-4D85-4BBC-9393-D91B7D3F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B0F878-9602-4022-A8FD-C1B781596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8BB5E4-CA22-4C61-94A2-04B05FAC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52A124-956D-4A4A-9BF9-9CE2F6FF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005AC-7D9D-44D9-907F-2017A9EE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35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42380-22C4-44D0-B047-6AEF35E2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C6498D-AF8E-493D-B94E-2321A565B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3CF3B7-9910-46E6-9CB0-C5EB3E11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1CA40B-8A32-412D-839A-975AA5C6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BB2D17-3D4F-4F7E-911D-1D6CB339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BFF5B0-60DD-4468-BCE8-9B182B67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8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92BCBD-C87A-4EE4-A94B-C5D28AD4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6B1EFE-F590-44EF-9BC1-0866C1F3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917C2-5CD9-4370-9CD4-18E3C3FD5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DCA92-E117-4CA6-9192-87222BCD3DA3}" type="datetimeFigureOut">
              <a:rPr lang="es-MX" smtClean="0"/>
              <a:t>18/08/2021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4177A9-2829-4A8D-A453-94F0E2857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E8BF7B-5F2E-4F0E-A0B7-39CE0FB4D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6C4C-99D9-4AF4-A406-195FDC5F5D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99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B13026-DE3A-4200-B177-A6510E06C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1" t="-135" b="-1"/>
          <a:stretch/>
        </p:blipFill>
        <p:spPr>
          <a:xfrm rot="5400000">
            <a:off x="2582334" y="-359360"/>
            <a:ext cx="2510835" cy="48777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F37F35-80D8-49F1-83ED-1A2D4AAF7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8" t="46419" r="17654" b="11112"/>
          <a:stretch/>
        </p:blipFill>
        <p:spPr>
          <a:xfrm>
            <a:off x="8037689" y="508002"/>
            <a:ext cx="2257777" cy="65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3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alondraa rodriigueez vaalenciia</dc:creator>
  <cp:lastModifiedBy>alondraa rodriigueez vaalenciia</cp:lastModifiedBy>
  <cp:revision>1</cp:revision>
  <dcterms:created xsi:type="dcterms:W3CDTF">2021-08-18T17:34:54Z</dcterms:created>
  <dcterms:modified xsi:type="dcterms:W3CDTF">2021-08-18T18:00:00Z</dcterms:modified>
</cp:coreProperties>
</file>